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2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AT" smtClean="0"/>
              <a:t>Bild auf Platzhalter ziehen oder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smtClean="0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13.08.19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FLYYYY-ACTUALMENT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483"/>
            <a:ext cx="914733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1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Boote-in-Sonne Kopi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8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_DSC0141 Kopi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936" y="0"/>
            <a:ext cx="10298988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71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Nebel-gelb Kopi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6" t="7194" r="-17566" b="7194"/>
          <a:stretch/>
        </p:blipFill>
        <p:spPr>
          <a:xfrm>
            <a:off x="7200" y="0"/>
            <a:ext cx="110741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6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_DSC0091 Kopi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3" r="10431"/>
          <a:stretch/>
        </p:blipFill>
        <p:spPr>
          <a:xfrm>
            <a:off x="-170202" y="1299"/>
            <a:ext cx="9381600" cy="69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67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20190810_225035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526" r="1581" b="-15104"/>
          <a:stretch/>
        </p:blipFill>
        <p:spPr>
          <a:xfrm>
            <a:off x="682" y="684000"/>
            <a:ext cx="9151200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85304"/>
      </p:ext>
    </p:extLst>
  </p:cSld>
  <p:clrMapOvr>
    <a:masterClrMapping/>
  </p:clrMapOvr>
</p:sld>
</file>

<file path=ppt/theme/theme1.xml><?xml version="1.0" encoding="utf-8"?>
<a:theme xmlns:a="http://schemas.openxmlformats.org/drawingml/2006/main" name=" Schwarz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Schwarz .thmx</Template>
  <TotalTime>0</TotalTime>
  <Words>0</Words>
  <Application>Microsoft Macintosh PowerPoint</Application>
  <PresentationFormat>Bildschirmpräsentation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 Schwarz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</dc:creator>
  <cp:lastModifiedBy>A</cp:lastModifiedBy>
  <cp:revision>6</cp:revision>
  <dcterms:created xsi:type="dcterms:W3CDTF">2019-08-13T04:13:28Z</dcterms:created>
  <dcterms:modified xsi:type="dcterms:W3CDTF">2019-08-13T04:37:44Z</dcterms:modified>
</cp:coreProperties>
</file>